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79" r:id="rId3"/>
    <p:sldId id="299" r:id="rId4"/>
    <p:sldId id="286" r:id="rId5"/>
    <p:sldId id="300" r:id="rId6"/>
    <p:sldId id="296" r:id="rId7"/>
    <p:sldId id="301" r:id="rId8"/>
    <p:sldId id="302" r:id="rId9"/>
    <p:sldId id="28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71" autoAdjust="0"/>
    <p:restoredTop sz="94660"/>
  </p:normalViewPr>
  <p:slideViewPr>
    <p:cSldViewPr snapToGrid="0">
      <p:cViewPr varScale="1">
        <p:scale>
          <a:sx n="63" d="100"/>
          <a:sy n="63" d="100"/>
        </p:scale>
        <p:origin x="744" y="-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22D9815-4EE0-4FE9-93E8-C1C592809A5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9F2D3B0-66F7-468A-AAA3-394BACF0F355}">
      <dgm:prSet phldrT="[Текст]"/>
      <dgm:spPr/>
      <dgm:t>
        <a:bodyPr/>
        <a:lstStyle/>
        <a:p>
          <a:r>
            <a:rPr lang="ru-RU" b="1" dirty="0" err="1"/>
            <a:t>Эустресс</a:t>
          </a:r>
          <a:r>
            <a:rPr lang="ru-RU" dirty="0"/>
            <a:t> – кратковременный мобилизующий стресс либо стресс, вызванный позитивными эмоциями.</a:t>
          </a:r>
        </a:p>
      </dgm:t>
    </dgm:pt>
    <dgm:pt modelId="{FEDBCE4F-F407-4992-8549-43E723995FD1}" type="parTrans" cxnId="{E39CF358-F5ED-4244-928A-434087176F20}">
      <dgm:prSet/>
      <dgm:spPr/>
      <dgm:t>
        <a:bodyPr/>
        <a:lstStyle/>
        <a:p>
          <a:endParaRPr lang="ru-RU"/>
        </a:p>
      </dgm:t>
    </dgm:pt>
    <dgm:pt modelId="{CCDC64AA-604B-454E-9B31-9B44A8D13D18}" type="sibTrans" cxnId="{E39CF358-F5ED-4244-928A-434087176F20}">
      <dgm:prSet/>
      <dgm:spPr/>
      <dgm:t>
        <a:bodyPr/>
        <a:lstStyle/>
        <a:p>
          <a:endParaRPr lang="ru-RU"/>
        </a:p>
      </dgm:t>
    </dgm:pt>
    <dgm:pt modelId="{B6BC832C-49AF-495B-9CAF-F562908E7ACA}">
      <dgm:prSet/>
      <dgm:spPr/>
      <dgm:t>
        <a:bodyPr/>
        <a:lstStyle/>
        <a:p>
          <a:r>
            <a:rPr lang="ru-RU" b="1"/>
            <a:t>Дистресс</a:t>
          </a:r>
          <a:r>
            <a:rPr lang="ru-RU"/>
            <a:t> – негативный стресс, вредящий здоровью.</a:t>
          </a:r>
          <a:endParaRPr lang="ru-RU" dirty="0"/>
        </a:p>
      </dgm:t>
    </dgm:pt>
    <dgm:pt modelId="{EE4DAE2F-54E4-44B0-BF44-DCE252C49DD1}" type="parTrans" cxnId="{B1F80612-CE80-4ACB-996A-214017E84C75}">
      <dgm:prSet/>
      <dgm:spPr/>
      <dgm:t>
        <a:bodyPr/>
        <a:lstStyle/>
        <a:p>
          <a:endParaRPr lang="ru-RU"/>
        </a:p>
      </dgm:t>
    </dgm:pt>
    <dgm:pt modelId="{CE01C5CC-FB61-4351-B1B4-9D2030195026}" type="sibTrans" cxnId="{B1F80612-CE80-4ACB-996A-214017E84C75}">
      <dgm:prSet/>
      <dgm:spPr/>
      <dgm:t>
        <a:bodyPr/>
        <a:lstStyle/>
        <a:p>
          <a:endParaRPr lang="ru-RU"/>
        </a:p>
      </dgm:t>
    </dgm:pt>
    <dgm:pt modelId="{9853929C-1B14-4DF1-A4A6-24D97FC00630}" type="pres">
      <dgm:prSet presAssocID="{122D9815-4EE0-4FE9-93E8-C1C592809A5F}" presName="linear" presStyleCnt="0">
        <dgm:presLayoutVars>
          <dgm:animLvl val="lvl"/>
          <dgm:resizeHandles val="exact"/>
        </dgm:presLayoutVars>
      </dgm:prSet>
      <dgm:spPr/>
    </dgm:pt>
    <dgm:pt modelId="{5524ADE0-B564-4FAC-9485-208C346D72D5}" type="pres">
      <dgm:prSet presAssocID="{19F2D3B0-66F7-468A-AAA3-394BACF0F355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E0478AB5-A855-46CD-A885-5DB5D48F4CD4}" type="pres">
      <dgm:prSet presAssocID="{CCDC64AA-604B-454E-9B31-9B44A8D13D18}" presName="spacer" presStyleCnt="0"/>
      <dgm:spPr/>
    </dgm:pt>
    <dgm:pt modelId="{51C42A9D-1CFB-49A2-81BA-355F540B148B}" type="pres">
      <dgm:prSet presAssocID="{B6BC832C-49AF-495B-9CAF-F562908E7ACA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B1F80612-CE80-4ACB-996A-214017E84C75}" srcId="{122D9815-4EE0-4FE9-93E8-C1C592809A5F}" destId="{B6BC832C-49AF-495B-9CAF-F562908E7ACA}" srcOrd="1" destOrd="0" parTransId="{EE4DAE2F-54E4-44B0-BF44-DCE252C49DD1}" sibTransId="{CE01C5CC-FB61-4351-B1B4-9D2030195026}"/>
    <dgm:cxn modelId="{B694E828-FB1C-4075-BDBC-9E30B93557EE}" type="presOf" srcId="{B6BC832C-49AF-495B-9CAF-F562908E7ACA}" destId="{51C42A9D-1CFB-49A2-81BA-355F540B148B}" srcOrd="0" destOrd="0" presId="urn:microsoft.com/office/officeart/2005/8/layout/vList2"/>
    <dgm:cxn modelId="{10BFD93D-D3EE-4310-9835-20CE27604FC4}" type="presOf" srcId="{122D9815-4EE0-4FE9-93E8-C1C592809A5F}" destId="{9853929C-1B14-4DF1-A4A6-24D97FC00630}" srcOrd="0" destOrd="0" presId="urn:microsoft.com/office/officeart/2005/8/layout/vList2"/>
    <dgm:cxn modelId="{E39CF358-F5ED-4244-928A-434087176F20}" srcId="{122D9815-4EE0-4FE9-93E8-C1C592809A5F}" destId="{19F2D3B0-66F7-468A-AAA3-394BACF0F355}" srcOrd="0" destOrd="0" parTransId="{FEDBCE4F-F407-4992-8549-43E723995FD1}" sibTransId="{CCDC64AA-604B-454E-9B31-9B44A8D13D18}"/>
    <dgm:cxn modelId="{61720DFF-4A39-481A-B5DC-9F9A02246B87}" type="presOf" srcId="{19F2D3B0-66F7-468A-AAA3-394BACF0F355}" destId="{5524ADE0-B564-4FAC-9485-208C346D72D5}" srcOrd="0" destOrd="0" presId="urn:microsoft.com/office/officeart/2005/8/layout/vList2"/>
    <dgm:cxn modelId="{6D29F039-29B1-43B8-B133-653AEC24C61E}" type="presParOf" srcId="{9853929C-1B14-4DF1-A4A6-24D97FC00630}" destId="{5524ADE0-B564-4FAC-9485-208C346D72D5}" srcOrd="0" destOrd="0" presId="urn:microsoft.com/office/officeart/2005/8/layout/vList2"/>
    <dgm:cxn modelId="{3B6686BC-E067-420F-A1B7-9A5C09B6D5C3}" type="presParOf" srcId="{9853929C-1B14-4DF1-A4A6-24D97FC00630}" destId="{E0478AB5-A855-46CD-A885-5DB5D48F4CD4}" srcOrd="1" destOrd="0" presId="urn:microsoft.com/office/officeart/2005/8/layout/vList2"/>
    <dgm:cxn modelId="{D593F0C7-4E1B-408F-8235-ADB00A65253E}" type="presParOf" srcId="{9853929C-1B14-4DF1-A4A6-24D97FC00630}" destId="{51C42A9D-1CFB-49A2-81BA-355F540B148B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3A5B42B-FA3D-462C-8FE4-15C5253ABE9E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E7C59BC-A2C0-4E82-964C-859CD60E2677}">
      <dgm:prSet phldrT="[Текст]"/>
      <dgm:spPr/>
      <dgm:t>
        <a:bodyPr/>
        <a:lstStyle/>
        <a:p>
          <a:r>
            <a:rPr lang="ru-RU" dirty="0"/>
            <a:t>Методы управления стрессом</a:t>
          </a:r>
        </a:p>
      </dgm:t>
    </dgm:pt>
    <dgm:pt modelId="{FE383D8B-F360-4FCA-A7DF-9E3CE9735BCD}" type="parTrans" cxnId="{1B0E599F-A610-48FE-9DEE-C87770CB95EE}">
      <dgm:prSet/>
      <dgm:spPr/>
      <dgm:t>
        <a:bodyPr/>
        <a:lstStyle/>
        <a:p>
          <a:endParaRPr lang="ru-RU"/>
        </a:p>
      </dgm:t>
    </dgm:pt>
    <dgm:pt modelId="{171FC0A2-B841-49AF-9273-BDB4D4BA3B3B}" type="sibTrans" cxnId="{1B0E599F-A610-48FE-9DEE-C87770CB95EE}">
      <dgm:prSet/>
      <dgm:spPr/>
      <dgm:t>
        <a:bodyPr/>
        <a:lstStyle/>
        <a:p>
          <a:endParaRPr lang="ru-RU"/>
        </a:p>
      </dgm:t>
    </dgm:pt>
    <dgm:pt modelId="{E6CD8D7D-56E8-4DA9-B998-71A808853768}" type="asst">
      <dgm:prSet phldrT="[Текст]"/>
      <dgm:spPr/>
      <dgm:t>
        <a:bodyPr/>
        <a:lstStyle/>
        <a:p>
          <a:r>
            <a:rPr lang="ru-RU" b="1" i="0" dirty="0"/>
            <a:t>социальная поддержка;</a:t>
          </a:r>
          <a:endParaRPr lang="ru-RU" dirty="0"/>
        </a:p>
      </dgm:t>
    </dgm:pt>
    <dgm:pt modelId="{B99B41BA-E205-4566-91F8-9156B4CB9A82}" type="parTrans" cxnId="{8BE8EB38-1E1B-4EBC-AF79-10D8B7C211D6}">
      <dgm:prSet/>
      <dgm:spPr/>
      <dgm:t>
        <a:bodyPr/>
        <a:lstStyle/>
        <a:p>
          <a:endParaRPr lang="ru-RU"/>
        </a:p>
      </dgm:t>
    </dgm:pt>
    <dgm:pt modelId="{04D432B3-E534-4F8D-8F43-42E03D8EDE4F}" type="sibTrans" cxnId="{8BE8EB38-1E1B-4EBC-AF79-10D8B7C211D6}">
      <dgm:prSet/>
      <dgm:spPr/>
      <dgm:t>
        <a:bodyPr/>
        <a:lstStyle/>
        <a:p>
          <a:endParaRPr lang="ru-RU"/>
        </a:p>
      </dgm:t>
    </dgm:pt>
    <dgm:pt modelId="{5EF4F464-942B-44DC-82B8-EFCE94CA441F}">
      <dgm:prSet/>
      <dgm:spPr/>
      <dgm:t>
        <a:bodyPr/>
        <a:lstStyle/>
        <a:p>
          <a:r>
            <a:rPr lang="ru-RU" b="1" i="0"/>
            <a:t>- психологические тренинги</a:t>
          </a:r>
          <a:endParaRPr lang="ru-RU" b="0" i="0"/>
        </a:p>
      </dgm:t>
    </dgm:pt>
    <dgm:pt modelId="{4ADF60E3-FE90-4009-A88C-C45D62CEFCD2}" type="parTrans" cxnId="{A25CFD89-C17B-4F0E-8532-FE137F9544CC}">
      <dgm:prSet/>
      <dgm:spPr/>
      <dgm:t>
        <a:bodyPr/>
        <a:lstStyle/>
        <a:p>
          <a:endParaRPr lang="ru-RU"/>
        </a:p>
      </dgm:t>
    </dgm:pt>
    <dgm:pt modelId="{51B6C914-36C0-4855-B0DC-710349CA610B}" type="sibTrans" cxnId="{A25CFD89-C17B-4F0E-8532-FE137F9544CC}">
      <dgm:prSet/>
      <dgm:spPr/>
      <dgm:t>
        <a:bodyPr/>
        <a:lstStyle/>
        <a:p>
          <a:endParaRPr lang="ru-RU"/>
        </a:p>
      </dgm:t>
    </dgm:pt>
    <dgm:pt modelId="{3229A352-432B-4401-81CC-A438DA527701}">
      <dgm:prSet/>
      <dgm:spPr/>
      <dgm:t>
        <a:bodyPr/>
        <a:lstStyle/>
        <a:p>
          <a:r>
            <a:rPr lang="ru-RU" b="1" i="0"/>
            <a:t>- программы оздоровления;</a:t>
          </a:r>
          <a:endParaRPr lang="ru-RU" b="0" i="0"/>
        </a:p>
      </dgm:t>
    </dgm:pt>
    <dgm:pt modelId="{665B23EF-B943-47D8-BC9B-375A2EBFCDD1}" type="parTrans" cxnId="{D45343B5-B77D-4776-AAFF-03DF90D8450A}">
      <dgm:prSet/>
      <dgm:spPr/>
      <dgm:t>
        <a:bodyPr/>
        <a:lstStyle/>
        <a:p>
          <a:endParaRPr lang="ru-RU"/>
        </a:p>
      </dgm:t>
    </dgm:pt>
    <dgm:pt modelId="{FC1158F5-67C4-4FF1-859C-66B84AF69074}" type="sibTrans" cxnId="{D45343B5-B77D-4776-AAFF-03DF90D8450A}">
      <dgm:prSet/>
      <dgm:spPr/>
      <dgm:t>
        <a:bodyPr/>
        <a:lstStyle/>
        <a:p>
          <a:endParaRPr lang="ru-RU"/>
        </a:p>
      </dgm:t>
    </dgm:pt>
    <dgm:pt modelId="{E0E0C289-9371-42C4-92C7-47FDEBEE6632}">
      <dgm:prSet/>
      <dgm:spPr/>
      <dgm:t>
        <a:bodyPr/>
        <a:lstStyle/>
        <a:p>
          <a:r>
            <a:rPr lang="ru-RU" b="1" i="0"/>
            <a:t>- методики релаксации;</a:t>
          </a:r>
          <a:endParaRPr lang="ru-RU" b="0" i="0"/>
        </a:p>
      </dgm:t>
    </dgm:pt>
    <dgm:pt modelId="{2C7FDEE1-6455-4186-AE9E-FF9D9CDA13E8}" type="parTrans" cxnId="{759652BF-D5E7-4D45-B4BA-E31B93E32859}">
      <dgm:prSet/>
      <dgm:spPr/>
      <dgm:t>
        <a:bodyPr/>
        <a:lstStyle/>
        <a:p>
          <a:endParaRPr lang="ru-RU"/>
        </a:p>
      </dgm:t>
    </dgm:pt>
    <dgm:pt modelId="{F7011196-77B1-49F1-AC6A-2B8A92D608C6}" type="sibTrans" cxnId="{759652BF-D5E7-4D45-B4BA-E31B93E32859}">
      <dgm:prSet/>
      <dgm:spPr/>
      <dgm:t>
        <a:bodyPr/>
        <a:lstStyle/>
        <a:p>
          <a:endParaRPr lang="ru-RU"/>
        </a:p>
      </dgm:t>
    </dgm:pt>
    <dgm:pt modelId="{E4262B83-C4DB-4E12-8239-45264FE49217}">
      <dgm:prSet/>
      <dgm:spPr/>
      <dgm:t>
        <a:bodyPr/>
        <a:lstStyle/>
        <a:p>
          <a:r>
            <a:rPr lang="ru-RU" b="1" i="0"/>
            <a:t>- методики отреагирования;</a:t>
          </a:r>
          <a:endParaRPr lang="ru-RU" b="0" i="0"/>
        </a:p>
      </dgm:t>
    </dgm:pt>
    <dgm:pt modelId="{E37D9B6C-DB89-4104-B353-D3A290DC11EF}" type="parTrans" cxnId="{067F7810-DBA8-42EA-A868-E2DF2F29FCD6}">
      <dgm:prSet/>
      <dgm:spPr/>
      <dgm:t>
        <a:bodyPr/>
        <a:lstStyle/>
        <a:p>
          <a:endParaRPr lang="ru-RU"/>
        </a:p>
      </dgm:t>
    </dgm:pt>
    <dgm:pt modelId="{8013749E-A7CD-40E0-8021-FAF22F26BEEF}" type="sibTrans" cxnId="{067F7810-DBA8-42EA-A868-E2DF2F29FCD6}">
      <dgm:prSet/>
      <dgm:spPr/>
      <dgm:t>
        <a:bodyPr/>
        <a:lstStyle/>
        <a:p>
          <a:endParaRPr lang="ru-RU"/>
        </a:p>
      </dgm:t>
    </dgm:pt>
    <dgm:pt modelId="{DDD5531A-DB3A-4E8A-B791-9DCD76ABA906}">
      <dgm:prSet/>
      <dgm:spPr/>
      <dgm:t>
        <a:bodyPr/>
        <a:lstStyle/>
        <a:p>
          <a:r>
            <a:rPr lang="ru-RU" b="1" i="0"/>
            <a:t>- психологическое консультирование</a:t>
          </a:r>
          <a:r>
            <a:rPr lang="ru-RU" b="0" i="0"/>
            <a:t>.</a:t>
          </a:r>
        </a:p>
      </dgm:t>
    </dgm:pt>
    <dgm:pt modelId="{7982FD77-B9C2-4507-A356-10375C439573}" type="parTrans" cxnId="{39CEE6C1-A16C-4872-A706-CE0BB52C76AB}">
      <dgm:prSet/>
      <dgm:spPr/>
      <dgm:t>
        <a:bodyPr/>
        <a:lstStyle/>
        <a:p>
          <a:endParaRPr lang="ru-RU"/>
        </a:p>
      </dgm:t>
    </dgm:pt>
    <dgm:pt modelId="{2999C28D-B36C-4ECF-B2A7-AA83AE9DA5C1}" type="sibTrans" cxnId="{39CEE6C1-A16C-4872-A706-CE0BB52C76AB}">
      <dgm:prSet/>
      <dgm:spPr/>
      <dgm:t>
        <a:bodyPr/>
        <a:lstStyle/>
        <a:p>
          <a:endParaRPr lang="ru-RU"/>
        </a:p>
      </dgm:t>
    </dgm:pt>
    <dgm:pt modelId="{91B68751-40BB-468E-80E9-8057E7E69698}" type="pres">
      <dgm:prSet presAssocID="{23A5B42B-FA3D-462C-8FE4-15C5253ABE9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F50B408F-9912-4062-A227-DC52D004C19B}" type="pres">
      <dgm:prSet presAssocID="{BE7C59BC-A2C0-4E82-964C-859CD60E2677}" presName="hierRoot1" presStyleCnt="0">
        <dgm:presLayoutVars>
          <dgm:hierBranch val="init"/>
        </dgm:presLayoutVars>
      </dgm:prSet>
      <dgm:spPr/>
    </dgm:pt>
    <dgm:pt modelId="{F1CC8D98-C65E-426D-9EFE-F2326B1A4044}" type="pres">
      <dgm:prSet presAssocID="{BE7C59BC-A2C0-4E82-964C-859CD60E2677}" presName="rootComposite1" presStyleCnt="0"/>
      <dgm:spPr/>
    </dgm:pt>
    <dgm:pt modelId="{F50CAFEC-2104-42DB-8BB4-43973069D752}" type="pres">
      <dgm:prSet presAssocID="{BE7C59BC-A2C0-4E82-964C-859CD60E2677}" presName="rootText1" presStyleLbl="node0" presStyleIdx="0" presStyleCnt="1">
        <dgm:presLayoutVars>
          <dgm:chPref val="3"/>
        </dgm:presLayoutVars>
      </dgm:prSet>
      <dgm:spPr/>
    </dgm:pt>
    <dgm:pt modelId="{27F850D2-8A91-4E0D-907C-F942B9F78D5A}" type="pres">
      <dgm:prSet presAssocID="{BE7C59BC-A2C0-4E82-964C-859CD60E2677}" presName="rootConnector1" presStyleLbl="node1" presStyleIdx="0" presStyleCnt="0"/>
      <dgm:spPr/>
    </dgm:pt>
    <dgm:pt modelId="{12726A27-4793-4229-829E-D4381B954D91}" type="pres">
      <dgm:prSet presAssocID="{BE7C59BC-A2C0-4E82-964C-859CD60E2677}" presName="hierChild2" presStyleCnt="0"/>
      <dgm:spPr/>
    </dgm:pt>
    <dgm:pt modelId="{65EE05E3-44AC-47C9-9459-C6821CA5E1E5}" type="pres">
      <dgm:prSet presAssocID="{4ADF60E3-FE90-4009-A88C-C45D62CEFCD2}" presName="Name37" presStyleLbl="parChTrans1D2" presStyleIdx="0" presStyleCnt="6"/>
      <dgm:spPr/>
    </dgm:pt>
    <dgm:pt modelId="{94409C66-5F8C-48A7-BED2-660A45D6D83E}" type="pres">
      <dgm:prSet presAssocID="{5EF4F464-942B-44DC-82B8-EFCE94CA441F}" presName="hierRoot2" presStyleCnt="0">
        <dgm:presLayoutVars>
          <dgm:hierBranch val="init"/>
        </dgm:presLayoutVars>
      </dgm:prSet>
      <dgm:spPr/>
    </dgm:pt>
    <dgm:pt modelId="{C1E1E3DC-F3A7-4AFE-9BF2-0F4DBD0C9726}" type="pres">
      <dgm:prSet presAssocID="{5EF4F464-942B-44DC-82B8-EFCE94CA441F}" presName="rootComposite" presStyleCnt="0"/>
      <dgm:spPr/>
    </dgm:pt>
    <dgm:pt modelId="{5BEC346D-8187-4A55-ABA9-1B509F319FC6}" type="pres">
      <dgm:prSet presAssocID="{5EF4F464-942B-44DC-82B8-EFCE94CA441F}" presName="rootText" presStyleLbl="node2" presStyleIdx="0" presStyleCnt="5">
        <dgm:presLayoutVars>
          <dgm:chPref val="3"/>
        </dgm:presLayoutVars>
      </dgm:prSet>
      <dgm:spPr/>
    </dgm:pt>
    <dgm:pt modelId="{2EE7F9C4-3A64-4BAA-99D4-935808549E57}" type="pres">
      <dgm:prSet presAssocID="{5EF4F464-942B-44DC-82B8-EFCE94CA441F}" presName="rootConnector" presStyleLbl="node2" presStyleIdx="0" presStyleCnt="5"/>
      <dgm:spPr/>
    </dgm:pt>
    <dgm:pt modelId="{E28698E6-35B9-4BA3-BF3E-CB3F709E7676}" type="pres">
      <dgm:prSet presAssocID="{5EF4F464-942B-44DC-82B8-EFCE94CA441F}" presName="hierChild4" presStyleCnt="0"/>
      <dgm:spPr/>
    </dgm:pt>
    <dgm:pt modelId="{2A1BBCDB-F511-4E87-9FF6-DC9DEAD526B2}" type="pres">
      <dgm:prSet presAssocID="{5EF4F464-942B-44DC-82B8-EFCE94CA441F}" presName="hierChild5" presStyleCnt="0"/>
      <dgm:spPr/>
    </dgm:pt>
    <dgm:pt modelId="{9E48C09F-E6F9-47D7-8A23-EBE4077895C2}" type="pres">
      <dgm:prSet presAssocID="{665B23EF-B943-47D8-BC9B-375A2EBFCDD1}" presName="Name37" presStyleLbl="parChTrans1D2" presStyleIdx="1" presStyleCnt="6"/>
      <dgm:spPr/>
    </dgm:pt>
    <dgm:pt modelId="{F019DC0E-FBF3-4FD8-8A51-D92B79E88020}" type="pres">
      <dgm:prSet presAssocID="{3229A352-432B-4401-81CC-A438DA527701}" presName="hierRoot2" presStyleCnt="0">
        <dgm:presLayoutVars>
          <dgm:hierBranch val="init"/>
        </dgm:presLayoutVars>
      </dgm:prSet>
      <dgm:spPr/>
    </dgm:pt>
    <dgm:pt modelId="{E681A9FA-ACCA-47CB-814B-99E86110DD62}" type="pres">
      <dgm:prSet presAssocID="{3229A352-432B-4401-81CC-A438DA527701}" presName="rootComposite" presStyleCnt="0"/>
      <dgm:spPr/>
    </dgm:pt>
    <dgm:pt modelId="{8E47981A-9BF6-42D2-9332-9F5DDD66A05A}" type="pres">
      <dgm:prSet presAssocID="{3229A352-432B-4401-81CC-A438DA527701}" presName="rootText" presStyleLbl="node2" presStyleIdx="1" presStyleCnt="5">
        <dgm:presLayoutVars>
          <dgm:chPref val="3"/>
        </dgm:presLayoutVars>
      </dgm:prSet>
      <dgm:spPr/>
    </dgm:pt>
    <dgm:pt modelId="{4FF46C08-3CFE-407F-8113-F335E4EE2B59}" type="pres">
      <dgm:prSet presAssocID="{3229A352-432B-4401-81CC-A438DA527701}" presName="rootConnector" presStyleLbl="node2" presStyleIdx="1" presStyleCnt="5"/>
      <dgm:spPr/>
    </dgm:pt>
    <dgm:pt modelId="{BD8DFCA5-4641-47B8-B217-2B4913394247}" type="pres">
      <dgm:prSet presAssocID="{3229A352-432B-4401-81CC-A438DA527701}" presName="hierChild4" presStyleCnt="0"/>
      <dgm:spPr/>
    </dgm:pt>
    <dgm:pt modelId="{4A2F48E6-313C-46A6-809F-A235569D74A0}" type="pres">
      <dgm:prSet presAssocID="{3229A352-432B-4401-81CC-A438DA527701}" presName="hierChild5" presStyleCnt="0"/>
      <dgm:spPr/>
    </dgm:pt>
    <dgm:pt modelId="{AA62F387-C9A7-4B26-84C9-48A363376B56}" type="pres">
      <dgm:prSet presAssocID="{2C7FDEE1-6455-4186-AE9E-FF9D9CDA13E8}" presName="Name37" presStyleLbl="parChTrans1D2" presStyleIdx="2" presStyleCnt="6"/>
      <dgm:spPr/>
    </dgm:pt>
    <dgm:pt modelId="{62417D7B-6D53-4CE0-B743-9E596FA8FDAC}" type="pres">
      <dgm:prSet presAssocID="{E0E0C289-9371-42C4-92C7-47FDEBEE6632}" presName="hierRoot2" presStyleCnt="0">
        <dgm:presLayoutVars>
          <dgm:hierBranch val="init"/>
        </dgm:presLayoutVars>
      </dgm:prSet>
      <dgm:spPr/>
    </dgm:pt>
    <dgm:pt modelId="{E39C78B4-F6D4-48D7-AE10-C9131050AEF9}" type="pres">
      <dgm:prSet presAssocID="{E0E0C289-9371-42C4-92C7-47FDEBEE6632}" presName="rootComposite" presStyleCnt="0"/>
      <dgm:spPr/>
    </dgm:pt>
    <dgm:pt modelId="{AEBB7A45-BB93-42E4-A371-F56B767CDB24}" type="pres">
      <dgm:prSet presAssocID="{E0E0C289-9371-42C4-92C7-47FDEBEE6632}" presName="rootText" presStyleLbl="node2" presStyleIdx="2" presStyleCnt="5">
        <dgm:presLayoutVars>
          <dgm:chPref val="3"/>
        </dgm:presLayoutVars>
      </dgm:prSet>
      <dgm:spPr/>
    </dgm:pt>
    <dgm:pt modelId="{4A5E2C34-1761-4CF4-9A8B-2126C634318A}" type="pres">
      <dgm:prSet presAssocID="{E0E0C289-9371-42C4-92C7-47FDEBEE6632}" presName="rootConnector" presStyleLbl="node2" presStyleIdx="2" presStyleCnt="5"/>
      <dgm:spPr/>
    </dgm:pt>
    <dgm:pt modelId="{359799BC-6A33-48BA-B648-65F27AAE3B88}" type="pres">
      <dgm:prSet presAssocID="{E0E0C289-9371-42C4-92C7-47FDEBEE6632}" presName="hierChild4" presStyleCnt="0"/>
      <dgm:spPr/>
    </dgm:pt>
    <dgm:pt modelId="{D78C2DB8-F00D-4B78-9A21-44EDEE84B7E0}" type="pres">
      <dgm:prSet presAssocID="{E0E0C289-9371-42C4-92C7-47FDEBEE6632}" presName="hierChild5" presStyleCnt="0"/>
      <dgm:spPr/>
    </dgm:pt>
    <dgm:pt modelId="{B943BE1F-D654-4FF9-92CB-33A265964FB8}" type="pres">
      <dgm:prSet presAssocID="{E37D9B6C-DB89-4104-B353-D3A290DC11EF}" presName="Name37" presStyleLbl="parChTrans1D2" presStyleIdx="3" presStyleCnt="6"/>
      <dgm:spPr/>
    </dgm:pt>
    <dgm:pt modelId="{5F60642F-0123-4852-B567-03EA0A0FDF25}" type="pres">
      <dgm:prSet presAssocID="{E4262B83-C4DB-4E12-8239-45264FE49217}" presName="hierRoot2" presStyleCnt="0">
        <dgm:presLayoutVars>
          <dgm:hierBranch val="init"/>
        </dgm:presLayoutVars>
      </dgm:prSet>
      <dgm:spPr/>
    </dgm:pt>
    <dgm:pt modelId="{19BFA728-EC5E-4DCA-AE08-68A3F220F07C}" type="pres">
      <dgm:prSet presAssocID="{E4262B83-C4DB-4E12-8239-45264FE49217}" presName="rootComposite" presStyleCnt="0"/>
      <dgm:spPr/>
    </dgm:pt>
    <dgm:pt modelId="{F6256A17-8A93-439A-93CD-FBDC66F259E8}" type="pres">
      <dgm:prSet presAssocID="{E4262B83-C4DB-4E12-8239-45264FE49217}" presName="rootText" presStyleLbl="node2" presStyleIdx="3" presStyleCnt="5">
        <dgm:presLayoutVars>
          <dgm:chPref val="3"/>
        </dgm:presLayoutVars>
      </dgm:prSet>
      <dgm:spPr/>
    </dgm:pt>
    <dgm:pt modelId="{22B0AB26-447E-414E-9434-6843FCB6B01F}" type="pres">
      <dgm:prSet presAssocID="{E4262B83-C4DB-4E12-8239-45264FE49217}" presName="rootConnector" presStyleLbl="node2" presStyleIdx="3" presStyleCnt="5"/>
      <dgm:spPr/>
    </dgm:pt>
    <dgm:pt modelId="{1907EDB9-4C30-4E28-B356-1B050A5F3261}" type="pres">
      <dgm:prSet presAssocID="{E4262B83-C4DB-4E12-8239-45264FE49217}" presName="hierChild4" presStyleCnt="0"/>
      <dgm:spPr/>
    </dgm:pt>
    <dgm:pt modelId="{50690277-DEAD-40D4-9DA8-B37118710C98}" type="pres">
      <dgm:prSet presAssocID="{E4262B83-C4DB-4E12-8239-45264FE49217}" presName="hierChild5" presStyleCnt="0"/>
      <dgm:spPr/>
    </dgm:pt>
    <dgm:pt modelId="{8E8A9825-3264-4DAB-9EA7-BA0B228F73F1}" type="pres">
      <dgm:prSet presAssocID="{7982FD77-B9C2-4507-A356-10375C439573}" presName="Name37" presStyleLbl="parChTrans1D2" presStyleIdx="4" presStyleCnt="6"/>
      <dgm:spPr/>
    </dgm:pt>
    <dgm:pt modelId="{86DF683C-9D9E-45CC-8121-5A9585042117}" type="pres">
      <dgm:prSet presAssocID="{DDD5531A-DB3A-4E8A-B791-9DCD76ABA906}" presName="hierRoot2" presStyleCnt="0">
        <dgm:presLayoutVars>
          <dgm:hierBranch val="init"/>
        </dgm:presLayoutVars>
      </dgm:prSet>
      <dgm:spPr/>
    </dgm:pt>
    <dgm:pt modelId="{1A5299A0-BD2C-41E3-850C-F2F8674F4BEC}" type="pres">
      <dgm:prSet presAssocID="{DDD5531A-DB3A-4E8A-B791-9DCD76ABA906}" presName="rootComposite" presStyleCnt="0"/>
      <dgm:spPr/>
    </dgm:pt>
    <dgm:pt modelId="{FCC779CD-A3BC-43FC-9FF7-8331789B9DE0}" type="pres">
      <dgm:prSet presAssocID="{DDD5531A-DB3A-4E8A-B791-9DCD76ABA906}" presName="rootText" presStyleLbl="node2" presStyleIdx="4" presStyleCnt="5">
        <dgm:presLayoutVars>
          <dgm:chPref val="3"/>
        </dgm:presLayoutVars>
      </dgm:prSet>
      <dgm:spPr/>
    </dgm:pt>
    <dgm:pt modelId="{357B7D91-456B-4C18-940D-132FCB431AF9}" type="pres">
      <dgm:prSet presAssocID="{DDD5531A-DB3A-4E8A-B791-9DCD76ABA906}" presName="rootConnector" presStyleLbl="node2" presStyleIdx="4" presStyleCnt="5"/>
      <dgm:spPr/>
    </dgm:pt>
    <dgm:pt modelId="{E0AD5D4B-E7BB-4543-9A0A-FBF91463D0A8}" type="pres">
      <dgm:prSet presAssocID="{DDD5531A-DB3A-4E8A-B791-9DCD76ABA906}" presName="hierChild4" presStyleCnt="0"/>
      <dgm:spPr/>
    </dgm:pt>
    <dgm:pt modelId="{0269D344-FF62-49CB-993D-214E0DE514C7}" type="pres">
      <dgm:prSet presAssocID="{DDD5531A-DB3A-4E8A-B791-9DCD76ABA906}" presName="hierChild5" presStyleCnt="0"/>
      <dgm:spPr/>
    </dgm:pt>
    <dgm:pt modelId="{3E82A688-5FA8-4741-B1D0-497B6A02A340}" type="pres">
      <dgm:prSet presAssocID="{BE7C59BC-A2C0-4E82-964C-859CD60E2677}" presName="hierChild3" presStyleCnt="0"/>
      <dgm:spPr/>
    </dgm:pt>
    <dgm:pt modelId="{751DFB98-B27D-4940-A36E-886276F2B3A3}" type="pres">
      <dgm:prSet presAssocID="{B99B41BA-E205-4566-91F8-9156B4CB9A82}" presName="Name111" presStyleLbl="parChTrans1D2" presStyleIdx="5" presStyleCnt="6"/>
      <dgm:spPr/>
    </dgm:pt>
    <dgm:pt modelId="{8500FF67-969B-4C0E-B4CB-98441F02AAB1}" type="pres">
      <dgm:prSet presAssocID="{E6CD8D7D-56E8-4DA9-B998-71A808853768}" presName="hierRoot3" presStyleCnt="0">
        <dgm:presLayoutVars>
          <dgm:hierBranch val="init"/>
        </dgm:presLayoutVars>
      </dgm:prSet>
      <dgm:spPr/>
    </dgm:pt>
    <dgm:pt modelId="{C99EBD1A-FF42-4C8D-8C28-10DC2557D52A}" type="pres">
      <dgm:prSet presAssocID="{E6CD8D7D-56E8-4DA9-B998-71A808853768}" presName="rootComposite3" presStyleCnt="0"/>
      <dgm:spPr/>
    </dgm:pt>
    <dgm:pt modelId="{D7AF9E88-0B4C-4C4A-B8BC-9BE3F96926C3}" type="pres">
      <dgm:prSet presAssocID="{E6CD8D7D-56E8-4DA9-B998-71A808853768}" presName="rootText3" presStyleLbl="asst1" presStyleIdx="0" presStyleCnt="1">
        <dgm:presLayoutVars>
          <dgm:chPref val="3"/>
        </dgm:presLayoutVars>
      </dgm:prSet>
      <dgm:spPr/>
    </dgm:pt>
    <dgm:pt modelId="{E0AA7BF7-36A2-486E-A2DC-BC7CB263A7FC}" type="pres">
      <dgm:prSet presAssocID="{E6CD8D7D-56E8-4DA9-B998-71A808853768}" presName="rootConnector3" presStyleLbl="asst1" presStyleIdx="0" presStyleCnt="1"/>
      <dgm:spPr/>
    </dgm:pt>
    <dgm:pt modelId="{13D5B570-D7CF-456F-AA6E-377560F4E5F2}" type="pres">
      <dgm:prSet presAssocID="{E6CD8D7D-56E8-4DA9-B998-71A808853768}" presName="hierChild6" presStyleCnt="0"/>
      <dgm:spPr/>
    </dgm:pt>
    <dgm:pt modelId="{66053547-004F-44B5-B761-E9402EDAB0E2}" type="pres">
      <dgm:prSet presAssocID="{E6CD8D7D-56E8-4DA9-B998-71A808853768}" presName="hierChild7" presStyleCnt="0"/>
      <dgm:spPr/>
    </dgm:pt>
  </dgm:ptLst>
  <dgm:cxnLst>
    <dgm:cxn modelId="{5BF2F804-E3C8-4F53-832E-2FB00AB1E8CA}" type="presOf" srcId="{5EF4F464-942B-44DC-82B8-EFCE94CA441F}" destId="{5BEC346D-8187-4A55-ABA9-1B509F319FC6}" srcOrd="0" destOrd="0" presId="urn:microsoft.com/office/officeart/2005/8/layout/orgChart1"/>
    <dgm:cxn modelId="{24D1CA0D-67F6-4B22-8F8B-F56D6861C1D0}" type="presOf" srcId="{4ADF60E3-FE90-4009-A88C-C45D62CEFCD2}" destId="{65EE05E3-44AC-47C9-9459-C6821CA5E1E5}" srcOrd="0" destOrd="0" presId="urn:microsoft.com/office/officeart/2005/8/layout/orgChart1"/>
    <dgm:cxn modelId="{067F7810-DBA8-42EA-A868-E2DF2F29FCD6}" srcId="{BE7C59BC-A2C0-4E82-964C-859CD60E2677}" destId="{E4262B83-C4DB-4E12-8239-45264FE49217}" srcOrd="4" destOrd="0" parTransId="{E37D9B6C-DB89-4104-B353-D3A290DC11EF}" sibTransId="{8013749E-A7CD-40E0-8021-FAF22F26BEEF}"/>
    <dgm:cxn modelId="{3D30EF2A-3C6F-4CFD-9D17-F0EFE122C834}" type="presOf" srcId="{7982FD77-B9C2-4507-A356-10375C439573}" destId="{8E8A9825-3264-4DAB-9EA7-BA0B228F73F1}" srcOrd="0" destOrd="0" presId="urn:microsoft.com/office/officeart/2005/8/layout/orgChart1"/>
    <dgm:cxn modelId="{E6E02F2B-A19C-4115-B70A-B2B2C5945915}" type="presOf" srcId="{23A5B42B-FA3D-462C-8FE4-15C5253ABE9E}" destId="{91B68751-40BB-468E-80E9-8057E7E69698}" srcOrd="0" destOrd="0" presId="urn:microsoft.com/office/officeart/2005/8/layout/orgChart1"/>
    <dgm:cxn modelId="{6649D02F-5609-406B-9E56-D2E076F8B579}" type="presOf" srcId="{E6CD8D7D-56E8-4DA9-B998-71A808853768}" destId="{E0AA7BF7-36A2-486E-A2DC-BC7CB263A7FC}" srcOrd="1" destOrd="0" presId="urn:microsoft.com/office/officeart/2005/8/layout/orgChart1"/>
    <dgm:cxn modelId="{8BE8EB38-1E1B-4EBC-AF79-10D8B7C211D6}" srcId="{BE7C59BC-A2C0-4E82-964C-859CD60E2677}" destId="{E6CD8D7D-56E8-4DA9-B998-71A808853768}" srcOrd="0" destOrd="0" parTransId="{B99B41BA-E205-4566-91F8-9156B4CB9A82}" sibTransId="{04D432B3-E534-4F8D-8F43-42E03D8EDE4F}"/>
    <dgm:cxn modelId="{5BC5E139-7E5A-42F0-8E85-E9EDA0A4A1C7}" type="presOf" srcId="{E37D9B6C-DB89-4104-B353-D3A290DC11EF}" destId="{B943BE1F-D654-4FF9-92CB-33A265964FB8}" srcOrd="0" destOrd="0" presId="urn:microsoft.com/office/officeart/2005/8/layout/orgChart1"/>
    <dgm:cxn modelId="{5F343B5E-3ADD-4E8C-BC7D-2462684C649C}" type="presOf" srcId="{DDD5531A-DB3A-4E8A-B791-9DCD76ABA906}" destId="{357B7D91-456B-4C18-940D-132FCB431AF9}" srcOrd="1" destOrd="0" presId="urn:microsoft.com/office/officeart/2005/8/layout/orgChart1"/>
    <dgm:cxn modelId="{9A2A7161-7792-4496-B9B8-F07EA229C15F}" type="presOf" srcId="{5EF4F464-942B-44DC-82B8-EFCE94CA441F}" destId="{2EE7F9C4-3A64-4BAA-99D4-935808549E57}" srcOrd="1" destOrd="0" presId="urn:microsoft.com/office/officeart/2005/8/layout/orgChart1"/>
    <dgm:cxn modelId="{27545B62-2EB9-4488-A1E2-7115D80F1D90}" type="presOf" srcId="{BE7C59BC-A2C0-4E82-964C-859CD60E2677}" destId="{F50CAFEC-2104-42DB-8BB4-43973069D752}" srcOrd="0" destOrd="0" presId="urn:microsoft.com/office/officeart/2005/8/layout/orgChart1"/>
    <dgm:cxn modelId="{FA19AE64-4566-4DC8-BF11-6421D8405F36}" type="presOf" srcId="{B99B41BA-E205-4566-91F8-9156B4CB9A82}" destId="{751DFB98-B27D-4940-A36E-886276F2B3A3}" srcOrd="0" destOrd="0" presId="urn:microsoft.com/office/officeart/2005/8/layout/orgChart1"/>
    <dgm:cxn modelId="{5109AF51-5E36-4AB3-8815-20EECB49CCB7}" type="presOf" srcId="{3229A352-432B-4401-81CC-A438DA527701}" destId="{8E47981A-9BF6-42D2-9332-9F5DDD66A05A}" srcOrd="0" destOrd="0" presId="urn:microsoft.com/office/officeart/2005/8/layout/orgChart1"/>
    <dgm:cxn modelId="{6FDD1678-E493-4359-B16B-02B29D9584EF}" type="presOf" srcId="{DDD5531A-DB3A-4E8A-B791-9DCD76ABA906}" destId="{FCC779CD-A3BC-43FC-9FF7-8331789B9DE0}" srcOrd="0" destOrd="0" presId="urn:microsoft.com/office/officeart/2005/8/layout/orgChart1"/>
    <dgm:cxn modelId="{A25CFD89-C17B-4F0E-8532-FE137F9544CC}" srcId="{BE7C59BC-A2C0-4E82-964C-859CD60E2677}" destId="{5EF4F464-942B-44DC-82B8-EFCE94CA441F}" srcOrd="1" destOrd="0" parTransId="{4ADF60E3-FE90-4009-A88C-C45D62CEFCD2}" sibTransId="{51B6C914-36C0-4855-B0DC-710349CA610B}"/>
    <dgm:cxn modelId="{4F36948C-A022-4549-9172-EC657DD2842F}" type="presOf" srcId="{BE7C59BC-A2C0-4E82-964C-859CD60E2677}" destId="{27F850D2-8A91-4E0D-907C-F942B9F78D5A}" srcOrd="1" destOrd="0" presId="urn:microsoft.com/office/officeart/2005/8/layout/orgChart1"/>
    <dgm:cxn modelId="{400C5B92-CC21-44C0-9476-2AEF188364DA}" type="presOf" srcId="{E6CD8D7D-56E8-4DA9-B998-71A808853768}" destId="{D7AF9E88-0B4C-4C4A-B8BC-9BE3F96926C3}" srcOrd="0" destOrd="0" presId="urn:microsoft.com/office/officeart/2005/8/layout/orgChart1"/>
    <dgm:cxn modelId="{1B0E599F-A610-48FE-9DEE-C87770CB95EE}" srcId="{23A5B42B-FA3D-462C-8FE4-15C5253ABE9E}" destId="{BE7C59BC-A2C0-4E82-964C-859CD60E2677}" srcOrd="0" destOrd="0" parTransId="{FE383D8B-F360-4FCA-A7DF-9E3CE9735BCD}" sibTransId="{171FC0A2-B841-49AF-9273-BDB4D4BA3B3B}"/>
    <dgm:cxn modelId="{D45343B5-B77D-4776-AAFF-03DF90D8450A}" srcId="{BE7C59BC-A2C0-4E82-964C-859CD60E2677}" destId="{3229A352-432B-4401-81CC-A438DA527701}" srcOrd="2" destOrd="0" parTransId="{665B23EF-B943-47D8-BC9B-375A2EBFCDD1}" sibTransId="{FC1158F5-67C4-4FF1-859C-66B84AF69074}"/>
    <dgm:cxn modelId="{759652BF-D5E7-4D45-B4BA-E31B93E32859}" srcId="{BE7C59BC-A2C0-4E82-964C-859CD60E2677}" destId="{E0E0C289-9371-42C4-92C7-47FDEBEE6632}" srcOrd="3" destOrd="0" parTransId="{2C7FDEE1-6455-4186-AE9E-FF9D9CDA13E8}" sibTransId="{F7011196-77B1-49F1-AC6A-2B8A92D608C6}"/>
    <dgm:cxn modelId="{39CEE6C1-A16C-4872-A706-CE0BB52C76AB}" srcId="{BE7C59BC-A2C0-4E82-964C-859CD60E2677}" destId="{DDD5531A-DB3A-4E8A-B791-9DCD76ABA906}" srcOrd="5" destOrd="0" parTransId="{7982FD77-B9C2-4507-A356-10375C439573}" sibTransId="{2999C28D-B36C-4ECF-B2A7-AA83AE9DA5C1}"/>
    <dgm:cxn modelId="{AED9D1CE-9A8F-471C-935D-ECB72914A038}" type="presOf" srcId="{E0E0C289-9371-42C4-92C7-47FDEBEE6632}" destId="{AEBB7A45-BB93-42E4-A371-F56B767CDB24}" srcOrd="0" destOrd="0" presId="urn:microsoft.com/office/officeart/2005/8/layout/orgChart1"/>
    <dgm:cxn modelId="{D43B28D3-7FC0-4915-9C57-B96511A49A68}" type="presOf" srcId="{2C7FDEE1-6455-4186-AE9E-FF9D9CDA13E8}" destId="{AA62F387-C9A7-4B26-84C9-48A363376B56}" srcOrd="0" destOrd="0" presId="urn:microsoft.com/office/officeart/2005/8/layout/orgChart1"/>
    <dgm:cxn modelId="{CDD488D4-E519-4701-B23F-6A809A245D17}" type="presOf" srcId="{3229A352-432B-4401-81CC-A438DA527701}" destId="{4FF46C08-3CFE-407F-8113-F335E4EE2B59}" srcOrd="1" destOrd="0" presId="urn:microsoft.com/office/officeart/2005/8/layout/orgChart1"/>
    <dgm:cxn modelId="{757D50E2-D7EF-4FB4-B0FF-BDEFB4D1A67F}" type="presOf" srcId="{E0E0C289-9371-42C4-92C7-47FDEBEE6632}" destId="{4A5E2C34-1761-4CF4-9A8B-2126C634318A}" srcOrd="1" destOrd="0" presId="urn:microsoft.com/office/officeart/2005/8/layout/orgChart1"/>
    <dgm:cxn modelId="{D65678E9-9002-47AB-A89E-B07B19F8A5A8}" type="presOf" srcId="{E4262B83-C4DB-4E12-8239-45264FE49217}" destId="{F6256A17-8A93-439A-93CD-FBDC66F259E8}" srcOrd="0" destOrd="0" presId="urn:microsoft.com/office/officeart/2005/8/layout/orgChart1"/>
    <dgm:cxn modelId="{839D12FB-1659-40EE-9EE7-7D178BE302F3}" type="presOf" srcId="{E4262B83-C4DB-4E12-8239-45264FE49217}" destId="{22B0AB26-447E-414E-9434-6843FCB6B01F}" srcOrd="1" destOrd="0" presId="urn:microsoft.com/office/officeart/2005/8/layout/orgChart1"/>
    <dgm:cxn modelId="{C32431FE-8925-4EFC-BD3D-15BE27D342CA}" type="presOf" srcId="{665B23EF-B943-47D8-BC9B-375A2EBFCDD1}" destId="{9E48C09F-E6F9-47D7-8A23-EBE4077895C2}" srcOrd="0" destOrd="0" presId="urn:microsoft.com/office/officeart/2005/8/layout/orgChart1"/>
    <dgm:cxn modelId="{15357361-4E37-4637-88BD-4C81622C4FD7}" type="presParOf" srcId="{91B68751-40BB-468E-80E9-8057E7E69698}" destId="{F50B408F-9912-4062-A227-DC52D004C19B}" srcOrd="0" destOrd="0" presId="urn:microsoft.com/office/officeart/2005/8/layout/orgChart1"/>
    <dgm:cxn modelId="{A6C94C95-2FCD-4095-9D16-CA2D2B363A0D}" type="presParOf" srcId="{F50B408F-9912-4062-A227-DC52D004C19B}" destId="{F1CC8D98-C65E-426D-9EFE-F2326B1A4044}" srcOrd="0" destOrd="0" presId="urn:microsoft.com/office/officeart/2005/8/layout/orgChart1"/>
    <dgm:cxn modelId="{20656F96-FA02-43CE-96DC-D6CDE68CCE13}" type="presParOf" srcId="{F1CC8D98-C65E-426D-9EFE-F2326B1A4044}" destId="{F50CAFEC-2104-42DB-8BB4-43973069D752}" srcOrd="0" destOrd="0" presId="urn:microsoft.com/office/officeart/2005/8/layout/orgChart1"/>
    <dgm:cxn modelId="{18BE9718-7BCF-4858-BFA0-EE724677892C}" type="presParOf" srcId="{F1CC8D98-C65E-426D-9EFE-F2326B1A4044}" destId="{27F850D2-8A91-4E0D-907C-F942B9F78D5A}" srcOrd="1" destOrd="0" presId="urn:microsoft.com/office/officeart/2005/8/layout/orgChart1"/>
    <dgm:cxn modelId="{03B4330C-6376-41C8-8464-A0854386AEF8}" type="presParOf" srcId="{F50B408F-9912-4062-A227-DC52D004C19B}" destId="{12726A27-4793-4229-829E-D4381B954D91}" srcOrd="1" destOrd="0" presId="urn:microsoft.com/office/officeart/2005/8/layout/orgChart1"/>
    <dgm:cxn modelId="{0D565103-6686-4B03-9FF0-B3C322351808}" type="presParOf" srcId="{12726A27-4793-4229-829E-D4381B954D91}" destId="{65EE05E3-44AC-47C9-9459-C6821CA5E1E5}" srcOrd="0" destOrd="0" presId="urn:microsoft.com/office/officeart/2005/8/layout/orgChart1"/>
    <dgm:cxn modelId="{070DC82A-CFC0-4B98-B0CA-34FAFFFC8116}" type="presParOf" srcId="{12726A27-4793-4229-829E-D4381B954D91}" destId="{94409C66-5F8C-48A7-BED2-660A45D6D83E}" srcOrd="1" destOrd="0" presId="urn:microsoft.com/office/officeart/2005/8/layout/orgChart1"/>
    <dgm:cxn modelId="{D9D43A4A-2C21-472A-8F9C-584508D2B0D4}" type="presParOf" srcId="{94409C66-5F8C-48A7-BED2-660A45D6D83E}" destId="{C1E1E3DC-F3A7-4AFE-9BF2-0F4DBD0C9726}" srcOrd="0" destOrd="0" presId="urn:microsoft.com/office/officeart/2005/8/layout/orgChart1"/>
    <dgm:cxn modelId="{55803B81-916F-40B4-8F09-F9941BC9D443}" type="presParOf" srcId="{C1E1E3DC-F3A7-4AFE-9BF2-0F4DBD0C9726}" destId="{5BEC346D-8187-4A55-ABA9-1B509F319FC6}" srcOrd="0" destOrd="0" presId="urn:microsoft.com/office/officeart/2005/8/layout/orgChart1"/>
    <dgm:cxn modelId="{C07AE0D7-6827-4A4E-A72C-3921449CC7A8}" type="presParOf" srcId="{C1E1E3DC-F3A7-4AFE-9BF2-0F4DBD0C9726}" destId="{2EE7F9C4-3A64-4BAA-99D4-935808549E57}" srcOrd="1" destOrd="0" presId="urn:microsoft.com/office/officeart/2005/8/layout/orgChart1"/>
    <dgm:cxn modelId="{64DBB1B1-A084-4D9F-A2C9-CC5214E17252}" type="presParOf" srcId="{94409C66-5F8C-48A7-BED2-660A45D6D83E}" destId="{E28698E6-35B9-4BA3-BF3E-CB3F709E7676}" srcOrd="1" destOrd="0" presId="urn:microsoft.com/office/officeart/2005/8/layout/orgChart1"/>
    <dgm:cxn modelId="{B689715C-B81F-470E-A6B8-0E01AF78BAA2}" type="presParOf" srcId="{94409C66-5F8C-48A7-BED2-660A45D6D83E}" destId="{2A1BBCDB-F511-4E87-9FF6-DC9DEAD526B2}" srcOrd="2" destOrd="0" presId="urn:microsoft.com/office/officeart/2005/8/layout/orgChart1"/>
    <dgm:cxn modelId="{B2C660EB-0432-49B8-932A-ED03D1227D5C}" type="presParOf" srcId="{12726A27-4793-4229-829E-D4381B954D91}" destId="{9E48C09F-E6F9-47D7-8A23-EBE4077895C2}" srcOrd="2" destOrd="0" presId="urn:microsoft.com/office/officeart/2005/8/layout/orgChart1"/>
    <dgm:cxn modelId="{D6032451-AEA4-4C7D-B2C2-E34897A61B67}" type="presParOf" srcId="{12726A27-4793-4229-829E-D4381B954D91}" destId="{F019DC0E-FBF3-4FD8-8A51-D92B79E88020}" srcOrd="3" destOrd="0" presId="urn:microsoft.com/office/officeart/2005/8/layout/orgChart1"/>
    <dgm:cxn modelId="{62E6B31C-F4B3-4AD2-A5DF-D1E962A748C9}" type="presParOf" srcId="{F019DC0E-FBF3-4FD8-8A51-D92B79E88020}" destId="{E681A9FA-ACCA-47CB-814B-99E86110DD62}" srcOrd="0" destOrd="0" presId="urn:microsoft.com/office/officeart/2005/8/layout/orgChart1"/>
    <dgm:cxn modelId="{F670DE27-3F82-4B3A-8F39-90AC6DE3336E}" type="presParOf" srcId="{E681A9FA-ACCA-47CB-814B-99E86110DD62}" destId="{8E47981A-9BF6-42D2-9332-9F5DDD66A05A}" srcOrd="0" destOrd="0" presId="urn:microsoft.com/office/officeart/2005/8/layout/orgChart1"/>
    <dgm:cxn modelId="{7C54ABFD-2873-4D70-8359-2CFCF9D823C4}" type="presParOf" srcId="{E681A9FA-ACCA-47CB-814B-99E86110DD62}" destId="{4FF46C08-3CFE-407F-8113-F335E4EE2B59}" srcOrd="1" destOrd="0" presId="urn:microsoft.com/office/officeart/2005/8/layout/orgChart1"/>
    <dgm:cxn modelId="{C52BF09E-8413-4A7C-A3D7-F2624B32FA03}" type="presParOf" srcId="{F019DC0E-FBF3-4FD8-8A51-D92B79E88020}" destId="{BD8DFCA5-4641-47B8-B217-2B4913394247}" srcOrd="1" destOrd="0" presId="urn:microsoft.com/office/officeart/2005/8/layout/orgChart1"/>
    <dgm:cxn modelId="{0AEB9856-69E8-4C80-8127-FAC4BBA3BA74}" type="presParOf" srcId="{F019DC0E-FBF3-4FD8-8A51-D92B79E88020}" destId="{4A2F48E6-313C-46A6-809F-A235569D74A0}" srcOrd="2" destOrd="0" presId="urn:microsoft.com/office/officeart/2005/8/layout/orgChart1"/>
    <dgm:cxn modelId="{D1D85BB1-29E2-46C5-9C83-D85868C71F38}" type="presParOf" srcId="{12726A27-4793-4229-829E-D4381B954D91}" destId="{AA62F387-C9A7-4B26-84C9-48A363376B56}" srcOrd="4" destOrd="0" presId="urn:microsoft.com/office/officeart/2005/8/layout/orgChart1"/>
    <dgm:cxn modelId="{FF133B42-7E0C-48C1-B912-BF7EB6E462F6}" type="presParOf" srcId="{12726A27-4793-4229-829E-D4381B954D91}" destId="{62417D7B-6D53-4CE0-B743-9E596FA8FDAC}" srcOrd="5" destOrd="0" presId="urn:microsoft.com/office/officeart/2005/8/layout/orgChart1"/>
    <dgm:cxn modelId="{167388CD-274A-496A-9E19-49A9ABF88858}" type="presParOf" srcId="{62417D7B-6D53-4CE0-B743-9E596FA8FDAC}" destId="{E39C78B4-F6D4-48D7-AE10-C9131050AEF9}" srcOrd="0" destOrd="0" presId="urn:microsoft.com/office/officeart/2005/8/layout/orgChart1"/>
    <dgm:cxn modelId="{C274C84C-9DED-46A7-92C5-39041C0A6E74}" type="presParOf" srcId="{E39C78B4-F6D4-48D7-AE10-C9131050AEF9}" destId="{AEBB7A45-BB93-42E4-A371-F56B767CDB24}" srcOrd="0" destOrd="0" presId="urn:microsoft.com/office/officeart/2005/8/layout/orgChart1"/>
    <dgm:cxn modelId="{1EA238FE-AACB-4DEA-BA1C-6938A7441DE8}" type="presParOf" srcId="{E39C78B4-F6D4-48D7-AE10-C9131050AEF9}" destId="{4A5E2C34-1761-4CF4-9A8B-2126C634318A}" srcOrd="1" destOrd="0" presId="urn:microsoft.com/office/officeart/2005/8/layout/orgChart1"/>
    <dgm:cxn modelId="{9B463B3F-7A7D-431A-9BB1-F3DF7D0013C7}" type="presParOf" srcId="{62417D7B-6D53-4CE0-B743-9E596FA8FDAC}" destId="{359799BC-6A33-48BA-B648-65F27AAE3B88}" srcOrd="1" destOrd="0" presId="urn:microsoft.com/office/officeart/2005/8/layout/orgChart1"/>
    <dgm:cxn modelId="{F3AFBBB6-D86B-4835-ACD3-CD86BD6C6BBF}" type="presParOf" srcId="{62417D7B-6D53-4CE0-B743-9E596FA8FDAC}" destId="{D78C2DB8-F00D-4B78-9A21-44EDEE84B7E0}" srcOrd="2" destOrd="0" presId="urn:microsoft.com/office/officeart/2005/8/layout/orgChart1"/>
    <dgm:cxn modelId="{FA92636A-D267-48ED-9A20-B3CB0DBE15BB}" type="presParOf" srcId="{12726A27-4793-4229-829E-D4381B954D91}" destId="{B943BE1F-D654-4FF9-92CB-33A265964FB8}" srcOrd="6" destOrd="0" presId="urn:microsoft.com/office/officeart/2005/8/layout/orgChart1"/>
    <dgm:cxn modelId="{55483AC7-D816-42C2-9F29-43C588E077EF}" type="presParOf" srcId="{12726A27-4793-4229-829E-D4381B954D91}" destId="{5F60642F-0123-4852-B567-03EA0A0FDF25}" srcOrd="7" destOrd="0" presId="urn:microsoft.com/office/officeart/2005/8/layout/orgChart1"/>
    <dgm:cxn modelId="{A845686D-E7BD-4200-8E46-04F2903D4FEF}" type="presParOf" srcId="{5F60642F-0123-4852-B567-03EA0A0FDF25}" destId="{19BFA728-EC5E-4DCA-AE08-68A3F220F07C}" srcOrd="0" destOrd="0" presId="urn:microsoft.com/office/officeart/2005/8/layout/orgChart1"/>
    <dgm:cxn modelId="{665B27FB-C9C9-486E-B96F-C8F2A4D86B10}" type="presParOf" srcId="{19BFA728-EC5E-4DCA-AE08-68A3F220F07C}" destId="{F6256A17-8A93-439A-93CD-FBDC66F259E8}" srcOrd="0" destOrd="0" presId="urn:microsoft.com/office/officeart/2005/8/layout/orgChart1"/>
    <dgm:cxn modelId="{86B9EA60-FD0D-4015-9B1C-5138CB9A2652}" type="presParOf" srcId="{19BFA728-EC5E-4DCA-AE08-68A3F220F07C}" destId="{22B0AB26-447E-414E-9434-6843FCB6B01F}" srcOrd="1" destOrd="0" presId="urn:microsoft.com/office/officeart/2005/8/layout/orgChart1"/>
    <dgm:cxn modelId="{C4272E83-28DD-4634-A3DC-7871D503B920}" type="presParOf" srcId="{5F60642F-0123-4852-B567-03EA0A0FDF25}" destId="{1907EDB9-4C30-4E28-B356-1B050A5F3261}" srcOrd="1" destOrd="0" presId="urn:microsoft.com/office/officeart/2005/8/layout/orgChart1"/>
    <dgm:cxn modelId="{6C922B25-CDFE-47D7-B8AC-28BE29C85BBB}" type="presParOf" srcId="{5F60642F-0123-4852-B567-03EA0A0FDF25}" destId="{50690277-DEAD-40D4-9DA8-B37118710C98}" srcOrd="2" destOrd="0" presId="urn:microsoft.com/office/officeart/2005/8/layout/orgChart1"/>
    <dgm:cxn modelId="{FC71C627-F2A4-4100-81A2-8E26458EB02B}" type="presParOf" srcId="{12726A27-4793-4229-829E-D4381B954D91}" destId="{8E8A9825-3264-4DAB-9EA7-BA0B228F73F1}" srcOrd="8" destOrd="0" presId="urn:microsoft.com/office/officeart/2005/8/layout/orgChart1"/>
    <dgm:cxn modelId="{B79A8AFC-5BE7-4B95-9332-C60353F1156A}" type="presParOf" srcId="{12726A27-4793-4229-829E-D4381B954D91}" destId="{86DF683C-9D9E-45CC-8121-5A9585042117}" srcOrd="9" destOrd="0" presId="urn:microsoft.com/office/officeart/2005/8/layout/orgChart1"/>
    <dgm:cxn modelId="{413527D4-CC30-4BB7-907D-7782A5713070}" type="presParOf" srcId="{86DF683C-9D9E-45CC-8121-5A9585042117}" destId="{1A5299A0-BD2C-41E3-850C-F2F8674F4BEC}" srcOrd="0" destOrd="0" presId="urn:microsoft.com/office/officeart/2005/8/layout/orgChart1"/>
    <dgm:cxn modelId="{BFEA253E-214A-4F4F-8A75-39227153DE92}" type="presParOf" srcId="{1A5299A0-BD2C-41E3-850C-F2F8674F4BEC}" destId="{FCC779CD-A3BC-43FC-9FF7-8331789B9DE0}" srcOrd="0" destOrd="0" presId="urn:microsoft.com/office/officeart/2005/8/layout/orgChart1"/>
    <dgm:cxn modelId="{1C411D07-0BA2-43AC-8410-E4BF490F8521}" type="presParOf" srcId="{1A5299A0-BD2C-41E3-850C-F2F8674F4BEC}" destId="{357B7D91-456B-4C18-940D-132FCB431AF9}" srcOrd="1" destOrd="0" presId="urn:microsoft.com/office/officeart/2005/8/layout/orgChart1"/>
    <dgm:cxn modelId="{CADEFEA5-1EDC-478C-9958-40B438342610}" type="presParOf" srcId="{86DF683C-9D9E-45CC-8121-5A9585042117}" destId="{E0AD5D4B-E7BB-4543-9A0A-FBF91463D0A8}" srcOrd="1" destOrd="0" presId="urn:microsoft.com/office/officeart/2005/8/layout/orgChart1"/>
    <dgm:cxn modelId="{B52C08D1-F083-4466-927C-DB27F6DB319D}" type="presParOf" srcId="{86DF683C-9D9E-45CC-8121-5A9585042117}" destId="{0269D344-FF62-49CB-993D-214E0DE514C7}" srcOrd="2" destOrd="0" presId="urn:microsoft.com/office/officeart/2005/8/layout/orgChart1"/>
    <dgm:cxn modelId="{B0660C60-97A4-4F2B-98AC-B4115AAD9898}" type="presParOf" srcId="{F50B408F-9912-4062-A227-DC52D004C19B}" destId="{3E82A688-5FA8-4741-B1D0-497B6A02A340}" srcOrd="2" destOrd="0" presId="urn:microsoft.com/office/officeart/2005/8/layout/orgChart1"/>
    <dgm:cxn modelId="{C11A366B-46B7-4B84-AB71-8454FB1809FD}" type="presParOf" srcId="{3E82A688-5FA8-4741-B1D0-497B6A02A340}" destId="{751DFB98-B27D-4940-A36E-886276F2B3A3}" srcOrd="0" destOrd="0" presId="urn:microsoft.com/office/officeart/2005/8/layout/orgChart1"/>
    <dgm:cxn modelId="{2C1E24F3-A630-4367-AF09-4DBBDDBD424D}" type="presParOf" srcId="{3E82A688-5FA8-4741-B1D0-497B6A02A340}" destId="{8500FF67-969B-4C0E-B4CB-98441F02AAB1}" srcOrd="1" destOrd="0" presId="urn:microsoft.com/office/officeart/2005/8/layout/orgChart1"/>
    <dgm:cxn modelId="{E0B3D80A-55AD-4C0D-8E93-A1B41D97F315}" type="presParOf" srcId="{8500FF67-969B-4C0E-B4CB-98441F02AAB1}" destId="{C99EBD1A-FF42-4C8D-8C28-10DC2557D52A}" srcOrd="0" destOrd="0" presId="urn:microsoft.com/office/officeart/2005/8/layout/orgChart1"/>
    <dgm:cxn modelId="{6C9AE73F-1A9E-47F7-9CA9-6B2251587BA8}" type="presParOf" srcId="{C99EBD1A-FF42-4C8D-8C28-10DC2557D52A}" destId="{D7AF9E88-0B4C-4C4A-B8BC-9BE3F96926C3}" srcOrd="0" destOrd="0" presId="urn:microsoft.com/office/officeart/2005/8/layout/orgChart1"/>
    <dgm:cxn modelId="{59B6AEAB-1B4E-4E89-B302-0773A56DA39B}" type="presParOf" srcId="{C99EBD1A-FF42-4C8D-8C28-10DC2557D52A}" destId="{E0AA7BF7-36A2-486E-A2DC-BC7CB263A7FC}" srcOrd="1" destOrd="0" presId="urn:microsoft.com/office/officeart/2005/8/layout/orgChart1"/>
    <dgm:cxn modelId="{E0E1DDBA-38AA-4DBE-A66A-68EB393A5468}" type="presParOf" srcId="{8500FF67-969B-4C0E-B4CB-98441F02AAB1}" destId="{13D5B570-D7CF-456F-AA6E-377560F4E5F2}" srcOrd="1" destOrd="0" presId="urn:microsoft.com/office/officeart/2005/8/layout/orgChart1"/>
    <dgm:cxn modelId="{5D0A38C2-C3D3-412B-B726-BF8C1D0F4C3D}" type="presParOf" srcId="{8500FF67-969B-4C0E-B4CB-98441F02AAB1}" destId="{66053547-004F-44B5-B761-E9402EDAB0E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24ADE0-B564-4FAC-9485-208C346D72D5}">
      <dsp:nvSpPr>
        <dsp:cNvPr id="0" name=""/>
        <dsp:cNvSpPr/>
      </dsp:nvSpPr>
      <dsp:spPr>
        <a:xfrm>
          <a:off x="0" y="203166"/>
          <a:ext cx="8395746" cy="185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300" b="1" kern="1200" dirty="0" err="1"/>
            <a:t>Эустресс</a:t>
          </a:r>
          <a:r>
            <a:rPr lang="ru-RU" sz="3300" kern="1200" dirty="0"/>
            <a:t> – кратковременный мобилизующий стресс либо стресс, вызванный позитивными эмоциями.</a:t>
          </a:r>
        </a:p>
      </dsp:txBody>
      <dsp:txXfrm>
        <a:off x="90470" y="293636"/>
        <a:ext cx="8214806" cy="1672340"/>
      </dsp:txXfrm>
    </dsp:sp>
    <dsp:sp modelId="{51C42A9D-1CFB-49A2-81BA-355F540B148B}">
      <dsp:nvSpPr>
        <dsp:cNvPr id="0" name=""/>
        <dsp:cNvSpPr/>
      </dsp:nvSpPr>
      <dsp:spPr>
        <a:xfrm>
          <a:off x="0" y="2151486"/>
          <a:ext cx="8395746" cy="185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300" b="1" kern="1200"/>
            <a:t>Дистресс</a:t>
          </a:r>
          <a:r>
            <a:rPr lang="ru-RU" sz="3300" kern="1200"/>
            <a:t> – негативный стресс, вредящий здоровью.</a:t>
          </a:r>
          <a:endParaRPr lang="ru-RU" sz="3300" kern="1200" dirty="0"/>
        </a:p>
      </dsp:txBody>
      <dsp:txXfrm>
        <a:off x="90470" y="2241956"/>
        <a:ext cx="8214806" cy="167234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1DFB98-B27D-4940-A36E-886276F2B3A3}">
      <dsp:nvSpPr>
        <dsp:cNvPr id="0" name=""/>
        <dsp:cNvSpPr/>
      </dsp:nvSpPr>
      <dsp:spPr>
        <a:xfrm>
          <a:off x="4424458" y="1746482"/>
          <a:ext cx="165003" cy="722873"/>
        </a:xfrm>
        <a:custGeom>
          <a:avLst/>
          <a:gdLst/>
          <a:ahLst/>
          <a:cxnLst/>
          <a:rect l="0" t="0" r="0" b="0"/>
          <a:pathLst>
            <a:path>
              <a:moveTo>
                <a:pt x="165003" y="0"/>
              </a:moveTo>
              <a:lnTo>
                <a:pt x="165003" y="722873"/>
              </a:lnTo>
              <a:lnTo>
                <a:pt x="0" y="722873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8A9825-3264-4DAB-9EA7-BA0B228F73F1}">
      <dsp:nvSpPr>
        <dsp:cNvPr id="0" name=""/>
        <dsp:cNvSpPr/>
      </dsp:nvSpPr>
      <dsp:spPr>
        <a:xfrm>
          <a:off x="4589462" y="1746482"/>
          <a:ext cx="3802945" cy="14457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80744"/>
              </a:lnTo>
              <a:lnTo>
                <a:pt x="3802945" y="1280744"/>
              </a:lnTo>
              <a:lnTo>
                <a:pt x="3802945" y="1445747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43BE1F-D654-4FF9-92CB-33A265964FB8}">
      <dsp:nvSpPr>
        <dsp:cNvPr id="0" name=""/>
        <dsp:cNvSpPr/>
      </dsp:nvSpPr>
      <dsp:spPr>
        <a:xfrm>
          <a:off x="4589462" y="1746482"/>
          <a:ext cx="1901472" cy="14457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80744"/>
              </a:lnTo>
              <a:lnTo>
                <a:pt x="1901472" y="1280744"/>
              </a:lnTo>
              <a:lnTo>
                <a:pt x="1901472" y="1445747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62F387-C9A7-4B26-84C9-48A363376B56}">
      <dsp:nvSpPr>
        <dsp:cNvPr id="0" name=""/>
        <dsp:cNvSpPr/>
      </dsp:nvSpPr>
      <dsp:spPr>
        <a:xfrm>
          <a:off x="4543742" y="1746482"/>
          <a:ext cx="91440" cy="144574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445747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48C09F-E6F9-47D7-8A23-EBE4077895C2}">
      <dsp:nvSpPr>
        <dsp:cNvPr id="0" name=""/>
        <dsp:cNvSpPr/>
      </dsp:nvSpPr>
      <dsp:spPr>
        <a:xfrm>
          <a:off x="2687989" y="1746482"/>
          <a:ext cx="1901472" cy="1445747"/>
        </a:xfrm>
        <a:custGeom>
          <a:avLst/>
          <a:gdLst/>
          <a:ahLst/>
          <a:cxnLst/>
          <a:rect l="0" t="0" r="0" b="0"/>
          <a:pathLst>
            <a:path>
              <a:moveTo>
                <a:pt x="1901472" y="0"/>
              </a:moveTo>
              <a:lnTo>
                <a:pt x="1901472" y="1280744"/>
              </a:lnTo>
              <a:lnTo>
                <a:pt x="0" y="1280744"/>
              </a:lnTo>
              <a:lnTo>
                <a:pt x="0" y="1445747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5EE05E3-44AC-47C9-9459-C6821CA5E1E5}">
      <dsp:nvSpPr>
        <dsp:cNvPr id="0" name=""/>
        <dsp:cNvSpPr/>
      </dsp:nvSpPr>
      <dsp:spPr>
        <a:xfrm>
          <a:off x="786516" y="1746482"/>
          <a:ext cx="3802945" cy="1445747"/>
        </a:xfrm>
        <a:custGeom>
          <a:avLst/>
          <a:gdLst/>
          <a:ahLst/>
          <a:cxnLst/>
          <a:rect l="0" t="0" r="0" b="0"/>
          <a:pathLst>
            <a:path>
              <a:moveTo>
                <a:pt x="3802945" y="0"/>
              </a:moveTo>
              <a:lnTo>
                <a:pt x="3802945" y="1280744"/>
              </a:lnTo>
              <a:lnTo>
                <a:pt x="0" y="1280744"/>
              </a:lnTo>
              <a:lnTo>
                <a:pt x="0" y="1445747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0CAFEC-2104-42DB-8BB4-43973069D752}">
      <dsp:nvSpPr>
        <dsp:cNvPr id="0" name=""/>
        <dsp:cNvSpPr/>
      </dsp:nvSpPr>
      <dsp:spPr>
        <a:xfrm>
          <a:off x="3803729" y="960749"/>
          <a:ext cx="1571465" cy="7857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/>
            <a:t>Методы управления стрессом</a:t>
          </a:r>
        </a:p>
      </dsp:txBody>
      <dsp:txXfrm>
        <a:off x="3803729" y="960749"/>
        <a:ext cx="1571465" cy="785732"/>
      </dsp:txXfrm>
    </dsp:sp>
    <dsp:sp modelId="{5BEC346D-8187-4A55-ABA9-1B509F319FC6}">
      <dsp:nvSpPr>
        <dsp:cNvPr id="0" name=""/>
        <dsp:cNvSpPr/>
      </dsp:nvSpPr>
      <dsp:spPr>
        <a:xfrm>
          <a:off x="784" y="3192229"/>
          <a:ext cx="1571465" cy="7857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b="1" i="0" kern="1200"/>
            <a:t>- психологические тренинги</a:t>
          </a:r>
          <a:endParaRPr lang="ru-RU" sz="1200" b="0" i="0" kern="1200"/>
        </a:p>
      </dsp:txBody>
      <dsp:txXfrm>
        <a:off x="784" y="3192229"/>
        <a:ext cx="1571465" cy="785732"/>
      </dsp:txXfrm>
    </dsp:sp>
    <dsp:sp modelId="{8E47981A-9BF6-42D2-9332-9F5DDD66A05A}">
      <dsp:nvSpPr>
        <dsp:cNvPr id="0" name=""/>
        <dsp:cNvSpPr/>
      </dsp:nvSpPr>
      <dsp:spPr>
        <a:xfrm>
          <a:off x="1902257" y="3192229"/>
          <a:ext cx="1571465" cy="7857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b="1" i="0" kern="1200"/>
            <a:t>- программы оздоровления;</a:t>
          </a:r>
          <a:endParaRPr lang="ru-RU" sz="1200" b="0" i="0" kern="1200"/>
        </a:p>
      </dsp:txBody>
      <dsp:txXfrm>
        <a:off x="1902257" y="3192229"/>
        <a:ext cx="1571465" cy="785732"/>
      </dsp:txXfrm>
    </dsp:sp>
    <dsp:sp modelId="{AEBB7A45-BB93-42E4-A371-F56B767CDB24}">
      <dsp:nvSpPr>
        <dsp:cNvPr id="0" name=""/>
        <dsp:cNvSpPr/>
      </dsp:nvSpPr>
      <dsp:spPr>
        <a:xfrm>
          <a:off x="3803729" y="3192229"/>
          <a:ext cx="1571465" cy="7857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b="1" i="0" kern="1200"/>
            <a:t>- методики релаксации;</a:t>
          </a:r>
          <a:endParaRPr lang="ru-RU" sz="1200" b="0" i="0" kern="1200"/>
        </a:p>
      </dsp:txBody>
      <dsp:txXfrm>
        <a:off x="3803729" y="3192229"/>
        <a:ext cx="1571465" cy="785732"/>
      </dsp:txXfrm>
    </dsp:sp>
    <dsp:sp modelId="{F6256A17-8A93-439A-93CD-FBDC66F259E8}">
      <dsp:nvSpPr>
        <dsp:cNvPr id="0" name=""/>
        <dsp:cNvSpPr/>
      </dsp:nvSpPr>
      <dsp:spPr>
        <a:xfrm>
          <a:off x="5705202" y="3192229"/>
          <a:ext cx="1571465" cy="7857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b="1" i="0" kern="1200"/>
            <a:t>- методики отреагирования;</a:t>
          </a:r>
          <a:endParaRPr lang="ru-RU" sz="1200" b="0" i="0" kern="1200"/>
        </a:p>
      </dsp:txBody>
      <dsp:txXfrm>
        <a:off x="5705202" y="3192229"/>
        <a:ext cx="1571465" cy="785732"/>
      </dsp:txXfrm>
    </dsp:sp>
    <dsp:sp modelId="{FCC779CD-A3BC-43FC-9FF7-8331789B9DE0}">
      <dsp:nvSpPr>
        <dsp:cNvPr id="0" name=""/>
        <dsp:cNvSpPr/>
      </dsp:nvSpPr>
      <dsp:spPr>
        <a:xfrm>
          <a:off x="7606675" y="3192229"/>
          <a:ext cx="1571465" cy="7857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b="1" i="0" kern="1200"/>
            <a:t>- психологическое консультирование</a:t>
          </a:r>
          <a:r>
            <a:rPr lang="ru-RU" sz="1200" b="0" i="0" kern="1200"/>
            <a:t>.</a:t>
          </a:r>
        </a:p>
      </dsp:txBody>
      <dsp:txXfrm>
        <a:off x="7606675" y="3192229"/>
        <a:ext cx="1571465" cy="785732"/>
      </dsp:txXfrm>
    </dsp:sp>
    <dsp:sp modelId="{D7AF9E88-0B4C-4C4A-B8BC-9BE3F96926C3}">
      <dsp:nvSpPr>
        <dsp:cNvPr id="0" name=""/>
        <dsp:cNvSpPr/>
      </dsp:nvSpPr>
      <dsp:spPr>
        <a:xfrm>
          <a:off x="2852993" y="2076489"/>
          <a:ext cx="1571465" cy="7857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b="1" i="0" kern="1200" dirty="0"/>
            <a:t>социальная поддержка;</a:t>
          </a:r>
          <a:endParaRPr lang="ru-RU" sz="1200" kern="1200" dirty="0"/>
        </a:p>
      </dsp:txBody>
      <dsp:txXfrm>
        <a:off x="2852993" y="2076489"/>
        <a:ext cx="1571465" cy="7857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6198795" y="-21511"/>
            <a:ext cx="46736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11154" y="2708476"/>
            <a:ext cx="4417807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11154" y="4421081"/>
            <a:ext cx="4413071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318325" y="1516829"/>
            <a:ext cx="28448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248A0637-2129-4BE6-8F5B-0442B5EEF668}" type="datetimeFigureOut">
              <a:rPr lang="ru-RU" smtClean="0"/>
              <a:t>02.12.2022</a:t>
            </a:fld>
            <a:endParaRPr lang="ru-RU"/>
          </a:p>
        </p:txBody>
      </p:sp>
      <p:sp>
        <p:nvSpPr>
          <p:cNvPr id="50" name="Rectangle 49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071360" y="5719967"/>
            <a:ext cx="3775456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198795" y="5719967"/>
            <a:ext cx="858221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CCD68F7F-E1FE-46B0-AD07-24474D014501}" type="slidenum">
              <a:rPr lang="ru-RU" smtClean="0"/>
              <a:t>‹#›</a:t>
            </a:fld>
            <a:endParaRPr lang="ru-RU"/>
          </a:p>
        </p:txBody>
      </p:sp>
      <p:sp>
        <p:nvSpPr>
          <p:cNvPr id="89" name="Rectangle 88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0637-2129-4BE6-8F5B-0442B5EEF668}" type="datetimeFigureOut">
              <a:rPr lang="ru-RU" smtClean="0"/>
              <a:t>02.12.2022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68F7F-E1FE-46B0-AD07-24474D0145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1030147"/>
            <a:ext cx="1979271" cy="4780344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04395" y="1030147"/>
            <a:ext cx="7231605" cy="47803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0637-2129-4BE6-8F5B-0442B5EEF668}" type="datetimeFigureOut">
              <a:rPr lang="ru-RU" smtClean="0"/>
              <a:t>02.12.2022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68F7F-E1FE-46B0-AD07-24474D0145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0637-2129-4BE6-8F5B-0442B5EEF668}" type="datetimeFigureOut">
              <a:rPr lang="ru-RU" smtClean="0"/>
              <a:t>02.12.2022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68F7F-E1FE-46B0-AD07-24474D0145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194" y="2900830"/>
            <a:ext cx="8849957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8194" y="4267201"/>
            <a:ext cx="8849956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0637-2129-4BE6-8F5B-0442B5EEF668}" type="datetimeFigureOut">
              <a:rPr lang="ru-RU" smtClean="0"/>
              <a:t>02.12.2022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68F7F-E1FE-46B0-AD07-24474D0145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0637-2129-4BE6-8F5B-0442B5EEF668}" type="datetimeFigureOut">
              <a:rPr lang="ru-RU" smtClean="0"/>
              <a:t>02.12.2022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68F7F-E1FE-46B0-AD07-24474D014501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389888" y="2313432"/>
            <a:ext cx="4559808" cy="349300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313431"/>
            <a:ext cx="4559808" cy="349300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2815" y="2316009"/>
            <a:ext cx="407619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88961" y="2974695"/>
            <a:ext cx="4559808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82450" y="2316010"/>
            <a:ext cx="4074289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536" y="2974695"/>
            <a:ext cx="4559808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0637-2129-4BE6-8F5B-0442B5EEF668}" type="datetimeFigureOut">
              <a:rPr lang="ru-RU" smtClean="0"/>
              <a:t>02.12.2022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68F7F-E1FE-46B0-AD07-24474D0145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0637-2129-4BE6-8F5B-0442B5EEF668}" type="datetimeFigureOut">
              <a:rPr lang="ru-RU" smtClean="0"/>
              <a:t>02.12.2022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68F7F-E1FE-46B0-AD07-24474D0145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0637-2129-4BE6-8F5B-0442B5EEF668}" type="datetimeFigureOut">
              <a:rPr lang="ru-RU" smtClean="0"/>
              <a:t>02.12.2022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68F7F-E1FE-46B0-AD07-24474D0145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0637-2129-4BE6-8F5B-0442B5EEF668}" type="datetimeFigureOut">
              <a:rPr lang="ru-RU" smtClean="0"/>
              <a:t>02.12.2022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68F7F-E1FE-46B0-AD07-24474D014501}" type="slidenum">
              <a:rPr lang="ru-RU" smtClean="0"/>
              <a:t>‹#›</a:t>
            </a:fld>
            <a:endParaRPr lang="ru-RU"/>
          </a:p>
        </p:txBody>
      </p:sp>
      <p:sp>
        <p:nvSpPr>
          <p:cNvPr id="58" name="Rectangle 57"/>
          <p:cNvSpPr/>
          <p:nvPr/>
        </p:nvSpPr>
        <p:spPr>
          <a:xfrm>
            <a:off x="1207429" y="601884"/>
            <a:ext cx="4749676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7859" y="856527"/>
            <a:ext cx="4120587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88597" y="5724836"/>
            <a:ext cx="4658219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9777" y="2657435"/>
            <a:ext cx="4406096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15456" y="4136994"/>
            <a:ext cx="4398379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1207429" y="601884"/>
            <a:ext cx="4749676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2565" y="2660904"/>
            <a:ext cx="4401312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0278" y="693795"/>
            <a:ext cx="4479497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12841" y="4133089"/>
            <a:ext cx="4400764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0637-2129-4BE6-8F5B-0442B5EEF668}" type="datetimeFigureOut">
              <a:rPr lang="ru-RU" smtClean="0"/>
              <a:t>02.12.2022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88597" y="5724836"/>
            <a:ext cx="4658219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68F7F-E1FE-46B0-AD07-24474D0145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406400" y="0"/>
            <a:ext cx="13243109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609600" y="333488"/>
            <a:ext cx="109728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6081656" y="-21511"/>
            <a:ext cx="4905488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91320" y="1027664"/>
            <a:ext cx="9366325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91323" y="2323652"/>
            <a:ext cx="9036423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96517" y="22449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248A0637-2129-4BE6-8F5B-0442B5EEF668}" type="datetimeFigureOut">
              <a:rPr lang="ru-RU" smtClean="0"/>
              <a:t>02.12.2022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188597" y="5852161"/>
            <a:ext cx="46695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198795" y="224492"/>
            <a:ext cx="17762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CCD68F7F-E1FE-46B0-AD07-24474D01450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70693" y="-599440"/>
            <a:ext cx="9440034" cy="7061200"/>
          </a:xfrm>
        </p:spPr>
        <p:txBody>
          <a:bodyPr>
            <a:normAutofit/>
          </a:bodyPr>
          <a:lstStyle/>
          <a:p>
            <a:pPr lvl="0"/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Управление стрессами. Стратегии и тактики управления стрессом. Техники саморегуляции в условиях стрессовой ситуации. </a:t>
            </a:r>
            <a:br>
              <a:rPr lang="ru-RU" dirty="0">
                <a:solidFill>
                  <a:schemeClr val="tx2">
                    <a:lumMod val="50000"/>
                  </a:schemeClr>
                </a:solidFill>
              </a:rPr>
            </a:br>
            <a:br>
              <a:rPr lang="ru-RU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 </a:t>
            </a:r>
            <a:br>
              <a:rPr lang="ru-RU" dirty="0">
                <a:solidFill>
                  <a:schemeClr val="tx2">
                    <a:lumMod val="50000"/>
                  </a:schemeClr>
                </a:solidFill>
              </a:rPr>
            </a:br>
            <a:br>
              <a:rPr lang="ru-RU" sz="72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err="1">
                <a:solidFill>
                  <a:schemeClr val="tx2">
                    <a:lumMod val="50000"/>
                  </a:schemeClr>
                </a:solidFill>
              </a:rPr>
              <a:t>Надыргалиев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</a:rPr>
              <a:t>Елнар</a:t>
            </a:r>
            <a:endParaRPr lang="ru-RU" sz="7200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6394"/>
          <a:stretch/>
        </p:blipFill>
        <p:spPr bwMode="auto">
          <a:xfrm>
            <a:off x="6772243" y="3429000"/>
            <a:ext cx="3457954" cy="18103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239675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91323" y="1087120"/>
            <a:ext cx="9036423" cy="4745509"/>
          </a:xfrm>
        </p:spPr>
        <p:txBody>
          <a:bodyPr>
            <a:normAutofit/>
          </a:bodyPr>
          <a:lstStyle/>
          <a:p>
            <a:pPr fontAlgn="base"/>
            <a:r>
              <a:rPr lang="ru-RU" dirty="0"/>
              <a:t>Различают</a:t>
            </a:r>
            <a:r>
              <a:rPr lang="ru-RU" b="1" dirty="0"/>
              <a:t> два вида стресса:</a:t>
            </a:r>
            <a:endParaRPr lang="ru-RU" dirty="0"/>
          </a:p>
        </p:txBody>
      </p:sp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id="{F85D5820-8749-474F-B984-EFDA9118C98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89964711"/>
              </p:ext>
            </p:extLst>
          </p:nvPr>
        </p:nvGraphicFramePr>
        <p:xfrm>
          <a:off x="1764254" y="1930400"/>
          <a:ext cx="8395746" cy="42079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693638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667C19-AB60-49C6-9C64-27CBB9EC31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400" dirty="0"/>
              <a:t>Стресс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E3AF036-6CFA-4E0B-AD30-D81E1BD9CE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— совокупность неспецифических адаптационных (нормальных) реакций организма на воздействие различных неблагоприятных факторов-стрессоров (физических или психологических), нарушающее его гомеостаз, а также соответствующее состояние нервной системы организма (или организма в целом).</a:t>
            </a:r>
          </a:p>
        </p:txBody>
      </p:sp>
    </p:spTree>
    <p:extLst>
      <p:ext uri="{BB962C8B-B14F-4D97-AF65-F5344CB8AC3E}">
        <p14:creationId xmlns:p14="http://schemas.microsoft.com/office/powerpoint/2010/main" val="28442132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Объект 11">
            <a:extLst>
              <a:ext uri="{FF2B5EF4-FFF2-40B4-BE49-F238E27FC236}">
                <a16:creationId xmlns:a16="http://schemas.microsoft.com/office/drawing/2014/main" id="{239872A6-E862-4BA3-AADA-A996EA75C64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19376" y="3249159"/>
            <a:ext cx="8980186" cy="1658256"/>
          </a:xfrm>
          <a:prstGeom prst="rect">
            <a:avLst/>
          </a:prstGeom>
        </p:spPr>
      </p:pic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308DBE28-DE8F-415E-BF2E-B318C76B4416}"/>
              </a:ext>
            </a:extLst>
          </p:cNvPr>
          <p:cNvSpPr/>
          <p:nvPr/>
        </p:nvSpPr>
        <p:spPr>
          <a:xfrm>
            <a:off x="985520" y="711201"/>
            <a:ext cx="1030224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ru-RU" altLang="ru-RU" sz="3200" dirty="0">
                <a:solidFill>
                  <a:schemeClr val="bg1"/>
                </a:solidFill>
              </a:rPr>
              <a:t> Хаотические обмены сведениями, организуемые каждым из ведомств по своим собственным правилам</a:t>
            </a:r>
          </a:p>
          <a:p>
            <a:pPr>
              <a:buFont typeface="Arial" panose="020B0604020202020204" pitchFamily="34" charset="0"/>
              <a:buChar char="•"/>
            </a:pPr>
            <a:endParaRPr lang="ru-RU" altLang="ru-RU" sz="3200" dirty="0">
              <a:solidFill>
                <a:schemeClr val="bg1"/>
              </a:solidFill>
            </a:endParaRPr>
          </a:p>
          <a:p>
            <a:r>
              <a:rPr lang="ru-RU" altLang="ru-RU" sz="3200" dirty="0">
                <a:solidFill>
                  <a:schemeClr val="bg1"/>
                </a:solidFill>
              </a:rPr>
              <a:t> </a:t>
            </a:r>
            <a:r>
              <a:rPr lang="ru-RU" sz="3200" b="1" dirty="0"/>
              <a:t>Управление</a:t>
            </a:r>
            <a:r>
              <a:rPr lang="ru-RU" sz="3200" dirty="0"/>
              <a:t> </a:t>
            </a:r>
            <a:r>
              <a:rPr lang="ru-RU" sz="3200" b="1" dirty="0"/>
              <a:t>стрессами</a:t>
            </a:r>
            <a:r>
              <a:rPr lang="ru-RU" sz="3200" dirty="0"/>
              <a:t> – это процесс целенаправленного воздействия на персонал организации с целью адаптации личности к стрессовой ситуации, овладения методами их нейтрализации всем персоналом организации и устранения источников </a:t>
            </a:r>
            <a:r>
              <a:rPr lang="ru-RU" sz="3200" b="1" dirty="0"/>
              <a:t>стресса</a:t>
            </a:r>
            <a:r>
              <a:rPr lang="ru-RU" sz="3200" dirty="0"/>
              <a:t>.</a:t>
            </a:r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6443210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B3FABB-59E8-4B7E-9991-FDED7B6AF6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01A10A7-5B98-467B-AFDE-3108AED38E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dirty="0"/>
              <a:t>Управление стрессом на уровне личности -это действия, которые самостоятельно предпринимает сотрудник для снятия психологического напряжения.</a:t>
            </a:r>
          </a:p>
          <a:p>
            <a:pPr marL="68580" indent="0">
              <a:buNone/>
            </a:pP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6647384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>
            <a:extLst>
              <a:ext uri="{FF2B5EF4-FFF2-40B4-BE49-F238E27FC236}">
                <a16:creationId xmlns:a16="http://schemas.microsoft.com/office/drawing/2014/main" id="{C0A5CB61-3266-466B-B8AA-F088593E315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5348007"/>
              </p:ext>
            </p:extLst>
          </p:nvPr>
        </p:nvGraphicFramePr>
        <p:xfrm>
          <a:off x="1249363" y="893763"/>
          <a:ext cx="9178925" cy="49387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159410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7924914-B846-41C8-8E65-3E6485FA05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>
            <a:extLst>
              <a:ext uri="{FF2B5EF4-FFF2-40B4-BE49-F238E27FC236}">
                <a16:creationId xmlns:a16="http://schemas.microsoft.com/office/drawing/2014/main" id="{A4EDC16F-2AE6-4BE8-9048-06E07FD7E617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760" y="492006"/>
            <a:ext cx="10200640" cy="5340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69005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D3289D-4ECD-4CBD-9C4B-B826B75508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0142" y="619724"/>
            <a:ext cx="7735023" cy="96166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805012F-456A-4F3E-8E5E-5917A1C87A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6" name="Picture 2">
            <a:extLst>
              <a:ext uri="{FF2B5EF4-FFF2-40B4-BE49-F238E27FC236}">
                <a16:creationId xmlns:a16="http://schemas.microsoft.com/office/drawing/2014/main" id="{5AE38559-0A40-4F07-B6D0-3EA6E95D25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812" y="731520"/>
            <a:ext cx="10257708" cy="5194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09512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91323" y="690880"/>
            <a:ext cx="9036423" cy="5141749"/>
          </a:xfrm>
        </p:spPr>
        <p:txBody>
          <a:bodyPr>
            <a:normAutofit fontScale="92500"/>
          </a:bodyPr>
          <a:lstStyle/>
          <a:p>
            <a:pPr marL="68580" indent="0" algn="ctr">
              <a:buNone/>
            </a:pPr>
            <a:r>
              <a:rPr lang="ru-RU" dirty="0"/>
              <a:t>Список литературы</a:t>
            </a:r>
          </a:p>
          <a:p>
            <a:pPr marL="68580" indent="0" algn="ctr">
              <a:buNone/>
            </a:pPr>
            <a:r>
              <a:rPr lang="ru-RU" dirty="0"/>
              <a:t>Путинцева, А. В. Стресс на рабочем месте и его влияние на сотрудника / А. В. Путинцева. — Текст : непосредственный // Молодой ученый. — 2021. — № 17 (359). — С. 344-346. — URL: https://moluch.ru/archive/359/80268/ (дата обращения: 02.12.2022).</a:t>
            </a:r>
            <a:br>
              <a:rPr lang="ru-RU" dirty="0"/>
            </a:br>
            <a:br>
              <a:rPr lang="ru-RU" dirty="0"/>
            </a:br>
            <a:r>
              <a:rPr lang="ru-RU" dirty="0" err="1"/>
              <a:t>Патрахина</a:t>
            </a:r>
            <a:r>
              <a:rPr lang="ru-RU" dirty="0"/>
              <a:t>, Т. Н. Стресс-менеджмент: сущность понятия и процесса / Т. Н. </a:t>
            </a:r>
            <a:r>
              <a:rPr lang="ru-RU" dirty="0" err="1"/>
              <a:t>Патрахина</a:t>
            </a:r>
            <a:r>
              <a:rPr lang="ru-RU" dirty="0"/>
              <a:t>, А. В. Павлова. — Текст : непосредственный // Молодой ученый. — 2015. — № 3 (83). — С. 480-484. — URL: https://moluch.ru/archive/83/15215/ (дата обращения: 02.12.2022).</a:t>
            </a:r>
            <a:br>
              <a:rPr lang="ru-RU" dirty="0"/>
            </a:b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9282407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ин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и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563</TotalTime>
  <Words>307</Words>
  <Application>Microsoft Office PowerPoint</Application>
  <PresentationFormat>Широкоэкранный</PresentationFormat>
  <Paragraphs>19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Century Gothic</vt:lpstr>
      <vt:lpstr>Times New Roman</vt:lpstr>
      <vt:lpstr>Wingdings 2</vt:lpstr>
      <vt:lpstr>Остин</vt:lpstr>
      <vt:lpstr>Управление стрессами. Стратегии и тактики управления стрессом. Техники саморегуляции в условиях стрессовой ситуации.      Надыргалиев Елнар</vt:lpstr>
      <vt:lpstr>Презентация PowerPoint</vt:lpstr>
      <vt:lpstr>Стресс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Товарный знак</dc:title>
  <dc:creator>User</dc:creator>
  <cp:lastModifiedBy>u</cp:lastModifiedBy>
  <cp:revision>48</cp:revision>
  <dcterms:created xsi:type="dcterms:W3CDTF">2020-03-29T11:33:19Z</dcterms:created>
  <dcterms:modified xsi:type="dcterms:W3CDTF">2022-12-02T04:35:43Z</dcterms:modified>
</cp:coreProperties>
</file>